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6423844c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06423844c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058e8db07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058e8db07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06423844c7_1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06423844c7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Netwerkmomenten: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Input is steeds welkom voor volgende momenten.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06423844c7_1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06423844c7_1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06423844c7_1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06423844c7_1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06423844c7_1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06423844c7_1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Afhaken is een actie. De jongere of hulpverlening doet iets actief wat misschien op het eerste zicht niet altijd lijkt.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Metafoor koers: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afhaken, lossen om het tempo van een achterliggend groepje te volgen. Bergop, afhaken en op adem komen om daarna opnieuw te versnellen.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Afhaken om ergens anders aan te haken. Verbinding lossen om ergens anders een nieuwe verbinding aan te gaan.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06423844c7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06423844c7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hyperlink" Target="http://www.youtube.com/watch?v=pybqjwf8w8s" TargetMode="External"/><Relationship Id="rId5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hyperlink" Target="http://www.youtube.com/watch?v=52NR_up0wGk" TargetMode="External"/><Relationship Id="rId5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bruggenvoorjongeren.be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bruggenvoorjongeren.be/nl/projecten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LM7roP-x2II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D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subTitle"/>
          </p:nvPr>
        </p:nvSpPr>
        <p:spPr>
          <a:xfrm>
            <a:off x="311700" y="14248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Netwerkmoment ‘Afhaken!!’ begint zo dadelijk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505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Geniet van de muziek</a:t>
            </a:r>
            <a:endParaRPr sz="1505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-50430" l="-31322" r="-31305" t="-12038"/>
          <a:stretch/>
        </p:blipFill>
        <p:spPr>
          <a:xfrm>
            <a:off x="1856663" y="-347050"/>
            <a:ext cx="5430674" cy="26933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im Mertens ensemble&#10;Live at de Roma, Antwerp, Belgium - September 30th, 2005&#10;&#10;All music composed, arranged and produced by Wim Mertens&#10;Published by Usura 2006, 2008 All rights reserved&#10;&#10;Website: http://www.wimmertens.com&#10;Facebook: https://www.facebook.com/WimMertensOfficial/&#10;Twitter: https://twitter.com/WimMertensBE" id="56" name="Google Shape;56;p13" title="Struggle for pleasure - Wim Mertens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09900" y="2346250"/>
            <a:ext cx="3323267" cy="2492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D0000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311700" y="14248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Netwerkmoment ‘Afhaken!!’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505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Pauze; we beginnen er opnieuw aan om 10.50u</a:t>
            </a:r>
            <a:endParaRPr sz="1505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b="-50430" l="-31322" r="-31305" t="-12038"/>
          <a:stretch/>
        </p:blipFill>
        <p:spPr>
          <a:xfrm>
            <a:off x="1856663" y="-347050"/>
            <a:ext cx="5430674" cy="26933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ve at Ancienne Belgique, Brussels 25.09.2015&#10;From the album Charaktersketch, performed by the Wim Mertens Ensemble&#10;© Usura 2016. All rights reserved&#10;&#10;Website: http://www.wimmertens.com&#10;Facebook: https://www.facebook.com/WimMertensOfficial/&#10;Twitter: https://twitter.com/WimMertensBE" id="63" name="Google Shape;63;p14" title="Wim Mertens - With a veldt between them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10363" y="2346250"/>
            <a:ext cx="3323267" cy="2492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D0000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1878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100">
                <a:latin typeface="Calibri"/>
                <a:ea typeface="Calibri"/>
                <a:cs typeface="Calibri"/>
                <a:sym typeface="Calibri"/>
              </a:rPr>
              <a:t>Bruggen voor Jongeren, ons netwerk</a:t>
            </a:r>
            <a:endParaRPr sz="3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11"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268825" y="971075"/>
            <a:ext cx="8520600" cy="358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Masterclass Jongerenveerkracht</a:t>
            </a:r>
            <a:b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‘Ewel, da’s interessant’</a:t>
            </a:r>
            <a:b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Signaalambassadeurs</a:t>
            </a:r>
            <a:b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Netwerktafels</a:t>
            </a:r>
            <a:b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Nieuwsbrief</a:t>
            </a:r>
            <a:b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nl" sz="20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www.Bruggenvoorjongeren.be</a:t>
            </a:r>
            <a:b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Netwerkmomenten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35746" y="1403125"/>
            <a:ext cx="3550674" cy="25104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D0000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ctrTitle"/>
          </p:nvPr>
        </p:nvSpPr>
        <p:spPr>
          <a:xfrm>
            <a:off x="311700" y="390950"/>
            <a:ext cx="8520600" cy="56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l" sz="2820">
                <a:latin typeface="Calibri"/>
                <a:ea typeface="Calibri"/>
                <a:cs typeface="Calibri"/>
                <a:sym typeface="Calibri"/>
              </a:rPr>
              <a:t>Netwerkmoment ‘Het bos en zijn bomen’</a:t>
            </a:r>
            <a:endParaRPr sz="282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6"/>
          <p:cNvSpPr txBox="1"/>
          <p:nvPr>
            <p:ph idx="1" type="subTitle"/>
          </p:nvPr>
        </p:nvSpPr>
        <p:spPr>
          <a:xfrm>
            <a:off x="215275" y="1558975"/>
            <a:ext cx="8520600" cy="25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Meer dan 20 projecten/diensten werden voorgesteld</a:t>
            </a:r>
            <a:b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Alle info terug te vinden op </a:t>
            </a:r>
            <a:r>
              <a:rPr lang="nl" sz="20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www.bruggenvoorjongeren.be/nl/projecten</a:t>
            </a:r>
            <a:b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Geen vervolg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D0000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ctrTitle"/>
          </p:nvPr>
        </p:nvSpPr>
        <p:spPr>
          <a:xfrm>
            <a:off x="311700" y="390950"/>
            <a:ext cx="8520600" cy="56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l" sz="2820">
                <a:latin typeface="Calibri"/>
                <a:ea typeface="Calibri"/>
                <a:cs typeface="Calibri"/>
                <a:sym typeface="Calibri"/>
              </a:rPr>
              <a:t>Netwerkmoment ‘Afhaken!!’</a:t>
            </a:r>
            <a:endParaRPr sz="282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17"/>
          <p:cNvSpPr txBox="1"/>
          <p:nvPr>
            <p:ph idx="1" type="subTitle"/>
          </p:nvPr>
        </p:nvSpPr>
        <p:spPr>
          <a:xfrm>
            <a:off x="218825" y="1924625"/>
            <a:ext cx="8520600" cy="25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09.00u - 09.30u		Inleiding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09.30u - 10.30u		Afhaken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10.30u - 10.50u		Koffie? Thee? Beentjes strekken?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10.50u - 12.00u		In gesprek</a:t>
            </a:r>
            <a:b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7"/>
          <p:cNvSpPr txBox="1"/>
          <p:nvPr/>
        </p:nvSpPr>
        <p:spPr>
          <a:xfrm>
            <a:off x="385775" y="1187700"/>
            <a:ext cx="8186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●"/>
            </a:pPr>
            <a:r>
              <a:rPr lang="nl" sz="2400">
                <a:latin typeface="Calibri"/>
                <a:ea typeface="Calibri"/>
                <a:cs typeface="Calibri"/>
                <a:sym typeface="Calibri"/>
              </a:rPr>
              <a:t>Programma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D0000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ctrTitle"/>
          </p:nvPr>
        </p:nvSpPr>
        <p:spPr>
          <a:xfrm>
            <a:off x="311700" y="390950"/>
            <a:ext cx="8520600" cy="56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l" sz="2820">
                <a:latin typeface="Calibri"/>
                <a:ea typeface="Calibri"/>
                <a:cs typeface="Calibri"/>
                <a:sym typeface="Calibri"/>
              </a:rPr>
              <a:t>Netwerkmoment ‘Afhaken!!’</a:t>
            </a:r>
            <a:endParaRPr sz="282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8"/>
          <p:cNvSpPr txBox="1"/>
          <p:nvPr>
            <p:ph idx="1" type="subTitle"/>
          </p:nvPr>
        </p:nvSpPr>
        <p:spPr>
          <a:xfrm>
            <a:off x="218825" y="1924625"/>
            <a:ext cx="8520600" cy="25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8"/>
          <p:cNvSpPr txBox="1"/>
          <p:nvPr/>
        </p:nvSpPr>
        <p:spPr>
          <a:xfrm>
            <a:off x="385775" y="1555800"/>
            <a:ext cx="81867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●"/>
            </a:pPr>
            <a:r>
              <a:rPr lang="nl" sz="2400">
                <a:latin typeface="Calibri"/>
                <a:ea typeface="Calibri"/>
                <a:cs typeface="Calibri"/>
                <a:sym typeface="Calibri"/>
              </a:rPr>
              <a:t>Menti.com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●"/>
            </a:pPr>
            <a:r>
              <a:rPr lang="nl" sz="2400">
                <a:latin typeface="Calibri"/>
                <a:ea typeface="Calibri"/>
                <a:cs typeface="Calibri"/>
                <a:sym typeface="Calibri"/>
              </a:rPr>
              <a:t>Code: 4974 2805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●"/>
            </a:pPr>
            <a:r>
              <a:rPr lang="nl" sz="2400">
                <a:latin typeface="Calibri"/>
                <a:ea typeface="Calibri"/>
                <a:cs typeface="Calibri"/>
                <a:sym typeface="Calibri"/>
              </a:rPr>
              <a:t>Wat is jouw functie?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●"/>
            </a:pPr>
            <a:r>
              <a:rPr lang="nl" sz="2400">
                <a:latin typeface="Calibri"/>
                <a:ea typeface="Calibri"/>
                <a:cs typeface="Calibri"/>
                <a:sym typeface="Calibri"/>
              </a:rPr>
              <a:t>Wat roept het thema van het netwerkmoment bij je op?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D0000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ctrTitle"/>
          </p:nvPr>
        </p:nvSpPr>
        <p:spPr>
          <a:xfrm>
            <a:off x="311700" y="390950"/>
            <a:ext cx="8520600" cy="56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nl" sz="2820">
                <a:latin typeface="Calibri"/>
                <a:ea typeface="Calibri"/>
                <a:cs typeface="Calibri"/>
                <a:sym typeface="Calibri"/>
              </a:rPr>
              <a:t>Netwerkmoment ‘Afhaken!!’</a:t>
            </a:r>
            <a:endParaRPr sz="282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9"/>
          <p:cNvSpPr txBox="1"/>
          <p:nvPr>
            <p:ph idx="1" type="subTitle"/>
          </p:nvPr>
        </p:nvSpPr>
        <p:spPr>
          <a:xfrm>
            <a:off x="218825" y="1924625"/>
            <a:ext cx="8520600" cy="25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 </a:t>
            </a:r>
            <a: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Ophouden met meedoen		* Afkoppelen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 Afzeggen						* Lossen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 Loshaken						* Opgeven		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* Wat aan of met een haak vastzit losmaken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* Enig haakwerk voltooien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		* Antoniem: aanhaken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9"/>
          <p:cNvSpPr txBox="1"/>
          <p:nvPr/>
        </p:nvSpPr>
        <p:spPr>
          <a:xfrm>
            <a:off x="385775" y="1370525"/>
            <a:ext cx="8186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●"/>
            </a:pPr>
            <a:r>
              <a:rPr lang="nl" sz="2400">
                <a:latin typeface="Calibri"/>
                <a:ea typeface="Calibri"/>
                <a:cs typeface="Calibri"/>
                <a:sym typeface="Calibri"/>
              </a:rPr>
              <a:t>Afhaken; een schijnbaar eenzijdig begrip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D0000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" id="102" name="Google Shape;102;p20" title="Sesamstraat Nieuws - Samenwerking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53775" y="308075"/>
            <a:ext cx="6032900" cy="4524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