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73" r:id="rId5"/>
    <p:sldId id="278" r:id="rId6"/>
    <p:sldId id="275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06E33-EFD7-4017-BEC6-130995240C0A}" type="datetimeFigureOut">
              <a:rPr lang="nl-NL" smtClean="0"/>
              <a:t>17-6-2021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59DA3-C3D4-4F39-A73A-C0B61380A7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407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FF076-E6CB-41BA-B65E-828DBF728432}" type="slidenum">
              <a:rPr lang="nl-BE" smtClean="0"/>
              <a:pPr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24413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dirty="0" smtClean="0"/>
              <a:t>Recente daklozentelling,</a:t>
            </a:r>
            <a:r>
              <a:rPr lang="nl-BE" baseline="0" dirty="0" smtClean="0"/>
              <a:t> gent (1873, waarvan kinderen 401) /luik/ </a:t>
            </a:r>
            <a:r>
              <a:rPr lang="nl-BE" baseline="0" dirty="0" err="1" smtClean="0"/>
              <a:t>aarlen</a:t>
            </a:r>
            <a:endParaRPr lang="nl-BE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baseline="0" dirty="0" smtClean="0"/>
              <a:t>1 op 5 is tussen de 18 en de 25 jaar. (Sofaslapers)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59DA3-C3D4-4F39-A73A-C0B61380A750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2912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Plaatsen vrij!!!!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59DA3-C3D4-4F39-A73A-C0B61380A750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8287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0CE6-ECB2-4B69-A625-9ED044601764}" type="datetimeFigureOut">
              <a:rPr lang="nl-NL" smtClean="0"/>
              <a:t>17-6-2021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852B-E8A6-49EC-8C78-826653687B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5008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0CE6-ECB2-4B69-A625-9ED044601764}" type="datetimeFigureOut">
              <a:rPr lang="nl-NL" smtClean="0"/>
              <a:t>17-6-2021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852B-E8A6-49EC-8C78-826653687B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8342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0CE6-ECB2-4B69-A625-9ED044601764}" type="datetimeFigureOut">
              <a:rPr lang="nl-NL" smtClean="0"/>
              <a:t>17-6-2021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852B-E8A6-49EC-8C78-826653687B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039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0CE6-ECB2-4B69-A625-9ED044601764}" type="datetimeFigureOut">
              <a:rPr lang="nl-NL" smtClean="0"/>
              <a:t>17-6-2021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852B-E8A6-49EC-8C78-826653687B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06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0CE6-ECB2-4B69-A625-9ED044601764}" type="datetimeFigureOut">
              <a:rPr lang="nl-NL" smtClean="0"/>
              <a:t>17-6-2021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852B-E8A6-49EC-8C78-826653687B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5281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0CE6-ECB2-4B69-A625-9ED044601764}" type="datetimeFigureOut">
              <a:rPr lang="nl-NL" smtClean="0"/>
              <a:t>17-6-2021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852B-E8A6-49EC-8C78-826653687B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892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0CE6-ECB2-4B69-A625-9ED044601764}" type="datetimeFigureOut">
              <a:rPr lang="nl-NL" smtClean="0"/>
              <a:t>17-6-2021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852B-E8A6-49EC-8C78-826653687B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2359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0CE6-ECB2-4B69-A625-9ED044601764}" type="datetimeFigureOut">
              <a:rPr lang="nl-NL" smtClean="0"/>
              <a:t>17-6-2021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852B-E8A6-49EC-8C78-826653687B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4553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0CE6-ECB2-4B69-A625-9ED044601764}" type="datetimeFigureOut">
              <a:rPr lang="nl-NL" smtClean="0"/>
              <a:t>17-6-2021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852B-E8A6-49EC-8C78-826653687B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5520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0CE6-ECB2-4B69-A625-9ED044601764}" type="datetimeFigureOut">
              <a:rPr lang="nl-NL" smtClean="0"/>
              <a:t>17-6-2021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852B-E8A6-49EC-8C78-826653687B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6857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0CE6-ECB2-4B69-A625-9ED044601764}" type="datetimeFigureOut">
              <a:rPr lang="nl-NL" smtClean="0"/>
              <a:t>17-6-2021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852B-E8A6-49EC-8C78-826653687B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6193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D0CE6-ECB2-4B69-A625-9ED044601764}" type="datetimeFigureOut">
              <a:rPr lang="nl-NL" smtClean="0"/>
              <a:t>17-6-2021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3852B-E8A6-49EC-8C78-826653687B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8460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ckontrack-oranjehuis.be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95" t="17579" r="9495" b="17974"/>
          <a:stretch/>
        </p:blipFill>
        <p:spPr bwMode="auto">
          <a:xfrm>
            <a:off x="448308" y="108990"/>
            <a:ext cx="4727106" cy="3760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0526-7C14-4A3A-93B6-D0ED7918AC71}" type="slidenum">
              <a:rPr lang="nl-BE" smtClean="0"/>
              <a:pPr/>
              <a:t>1</a:t>
            </a:fld>
            <a:endParaRPr lang="nl-BE"/>
          </a:p>
        </p:txBody>
      </p:sp>
      <p:pic>
        <p:nvPicPr>
          <p:cNvPr id="6" name="x_Afbeelding 1" descr="cid:image006.jpg@01D71655.F864B62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8161" y="3575714"/>
            <a:ext cx="5771866" cy="219728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8501418" y="559557"/>
            <a:ext cx="49268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6000" dirty="0" smtClean="0"/>
              <a:t>Welkom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3818351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BE" sz="7200" dirty="0" smtClean="0"/>
              <a:t>Doelgroep</a:t>
            </a:r>
            <a:endParaRPr lang="nl-NL" sz="7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Jonge </a:t>
            </a:r>
            <a:r>
              <a:rPr lang="nl-NL" dirty="0" err="1" smtClean="0"/>
              <a:t>uitstromers</a:t>
            </a:r>
            <a:r>
              <a:rPr lang="nl-NL" dirty="0" smtClean="0"/>
              <a:t> uit detentie zonder verblijfplaats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Jongeren die dak-/thuisloos zijn 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17-25 jaar</a:t>
            </a:r>
          </a:p>
          <a:p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 descr="Y:\Autonoom Wonen\Back On Track\logo vzw oh groen rechts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81" t="21803" r="12918" b="21606"/>
          <a:stretch/>
        </p:blipFill>
        <p:spPr bwMode="auto">
          <a:xfrm>
            <a:off x="9970215" y="5359601"/>
            <a:ext cx="2097289" cy="14983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95" t="17579" r="9495" b="17974"/>
          <a:stretch/>
        </p:blipFill>
        <p:spPr bwMode="auto">
          <a:xfrm>
            <a:off x="10025822" y="5134705"/>
            <a:ext cx="2166178" cy="1723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10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BE" sz="7200" dirty="0" smtClean="0"/>
              <a:t>Wat is ‘Back On Track’?</a:t>
            </a:r>
            <a:endParaRPr lang="nl-NL" sz="7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4400" dirty="0" smtClean="0"/>
              <a:t>5 pijlers:</a:t>
            </a:r>
          </a:p>
          <a:p>
            <a:r>
              <a:rPr lang="nl-NL" dirty="0" smtClean="0"/>
              <a:t>Huisvesting</a:t>
            </a:r>
          </a:p>
          <a:p>
            <a:r>
              <a:rPr lang="nl-NL" dirty="0" smtClean="0"/>
              <a:t>Inkomen en activering</a:t>
            </a:r>
          </a:p>
          <a:p>
            <a:r>
              <a:rPr lang="nl-NL" dirty="0" smtClean="0"/>
              <a:t>Netwerk </a:t>
            </a:r>
          </a:p>
          <a:p>
            <a:r>
              <a:rPr lang="nl-NL" dirty="0" smtClean="0"/>
              <a:t>Zelfredzaamheid en identiteit</a:t>
            </a:r>
          </a:p>
          <a:p>
            <a:r>
              <a:rPr lang="nl-NL" dirty="0" smtClean="0"/>
              <a:t>Voorkomen van recidive</a:t>
            </a:r>
          </a:p>
        </p:txBody>
      </p:sp>
      <p:pic>
        <p:nvPicPr>
          <p:cNvPr id="4" name="Afbeelding 3" descr="Y:\Autonoom Wonen\Back On Track\logo vzw oh groen rechts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81" t="21803" r="12918" b="21606"/>
          <a:stretch/>
        </p:blipFill>
        <p:spPr bwMode="auto">
          <a:xfrm>
            <a:off x="9970215" y="5359601"/>
            <a:ext cx="2097289" cy="14983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95" t="17579" r="9495" b="17974"/>
          <a:stretch/>
        </p:blipFill>
        <p:spPr bwMode="auto">
          <a:xfrm>
            <a:off x="10025822" y="5134705"/>
            <a:ext cx="2166178" cy="1723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969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BE" sz="7200" dirty="0" smtClean="0"/>
              <a:t>Begeleidershouding</a:t>
            </a:r>
            <a:endParaRPr lang="nl-BE" sz="7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 smtClean="0"/>
              <a:t>Optimisme</a:t>
            </a:r>
          </a:p>
          <a:p>
            <a:r>
              <a:rPr lang="nl-BE" dirty="0" smtClean="0"/>
              <a:t>Nabijheid</a:t>
            </a:r>
          </a:p>
          <a:p>
            <a:r>
              <a:rPr lang="nl-BE" dirty="0" smtClean="0"/>
              <a:t>Aanklampend werken</a:t>
            </a:r>
          </a:p>
          <a:p>
            <a:r>
              <a:rPr lang="nl-BE" dirty="0" err="1" smtClean="0"/>
              <a:t>Onvoorwaardelijkheid</a:t>
            </a:r>
            <a:endParaRPr lang="nl-BE" dirty="0" smtClean="0"/>
          </a:p>
          <a:p>
            <a:r>
              <a:rPr lang="nl-BE" dirty="0" smtClean="0"/>
              <a:t>Respectvolle provocatie – reflectie</a:t>
            </a:r>
          </a:p>
          <a:p>
            <a:r>
              <a:rPr lang="nl-BE" dirty="0" smtClean="0"/>
              <a:t>Coachende en </a:t>
            </a:r>
            <a:r>
              <a:rPr lang="nl-BE" dirty="0" err="1" smtClean="0"/>
              <a:t>empowerende</a:t>
            </a:r>
            <a:r>
              <a:rPr lang="nl-BE" dirty="0" smtClean="0"/>
              <a:t> rol</a:t>
            </a:r>
          </a:p>
          <a:p>
            <a:r>
              <a:rPr lang="nl-BE" dirty="0" smtClean="0"/>
              <a:t>Daadkrachtig </a:t>
            </a:r>
          </a:p>
          <a:p>
            <a:r>
              <a:rPr lang="nl-BE" dirty="0" smtClean="0"/>
              <a:t>Herstelgericht </a:t>
            </a:r>
          </a:p>
          <a:p>
            <a:r>
              <a:rPr lang="nl-BE" dirty="0" smtClean="0"/>
              <a:t>Brugfiguur tussen jongere en omgeving</a:t>
            </a:r>
          </a:p>
          <a:p>
            <a:endParaRPr lang="nl-BE" dirty="0" smtClean="0"/>
          </a:p>
          <a:p>
            <a:endParaRPr lang="nl-BE" dirty="0" smtClean="0"/>
          </a:p>
        </p:txBody>
      </p:sp>
      <p:pic>
        <p:nvPicPr>
          <p:cNvPr id="4" name="Afbeelding 3" descr="Y:\Autonoom Wonen\Back On Track\logo vzw oh groen rechts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81" t="21803" r="12918" b="21606"/>
          <a:stretch/>
        </p:blipFill>
        <p:spPr bwMode="auto">
          <a:xfrm>
            <a:off x="9970215" y="5359601"/>
            <a:ext cx="2097289" cy="14983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95" t="17579" r="9495" b="17974"/>
          <a:stretch/>
        </p:blipFill>
        <p:spPr bwMode="auto">
          <a:xfrm>
            <a:off x="10025822" y="5134705"/>
            <a:ext cx="2166178" cy="1723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134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BE" sz="7200" dirty="0" smtClean="0"/>
              <a:t>Begeleidershouding</a:t>
            </a:r>
            <a:endParaRPr lang="nl-NL" sz="7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 smtClean="0"/>
              <a:t>Wees anders!  Afgezaagde oneliners </a:t>
            </a:r>
            <a:r>
              <a:rPr lang="nl-BE" dirty="0" smtClean="0">
                <a:sym typeface="Wingdings" panose="05000000000000000000" pitchFamily="2" charset="2"/>
              </a:rPr>
              <a:t>:</a:t>
            </a:r>
            <a:endParaRPr lang="nl-BE" dirty="0" smtClean="0"/>
          </a:p>
          <a:p>
            <a:pPr lvl="1"/>
            <a:r>
              <a:rPr lang="nl-BE" dirty="0" smtClean="0"/>
              <a:t>Jongeren moeten mogen fouten maken</a:t>
            </a:r>
          </a:p>
          <a:p>
            <a:pPr lvl="1"/>
            <a:r>
              <a:rPr lang="nl-BE" dirty="0" smtClean="0"/>
              <a:t>‘Je hebt jongere niet nodig om hem te begeleiden’</a:t>
            </a:r>
          </a:p>
          <a:p>
            <a:pPr lvl="1"/>
            <a:r>
              <a:rPr lang="nl-BE" dirty="0" smtClean="0"/>
              <a:t>‘We stoppen niet’</a:t>
            </a:r>
          </a:p>
          <a:p>
            <a:pPr lvl="1"/>
            <a:r>
              <a:rPr lang="nl-BE" dirty="0" smtClean="0"/>
              <a:t>‘Wat heb je nu gedaan dat de jongere niet verwachtte?’</a:t>
            </a:r>
          </a:p>
          <a:p>
            <a:pPr lvl="1"/>
            <a:endParaRPr lang="nl-BE" dirty="0" smtClean="0"/>
          </a:p>
          <a:p>
            <a:pPr lvl="1"/>
            <a:r>
              <a:rPr lang="nl-BE" dirty="0" smtClean="0"/>
              <a:t>intakegesprekken</a:t>
            </a:r>
          </a:p>
          <a:p>
            <a:pPr lvl="1"/>
            <a:r>
              <a:rPr lang="nl-BE" dirty="0" smtClean="0"/>
              <a:t>Storytelling:</a:t>
            </a:r>
          </a:p>
          <a:p>
            <a:pPr lvl="2"/>
            <a:r>
              <a:rPr lang="nl-BE" dirty="0" smtClean="0"/>
              <a:t>Levenslijn</a:t>
            </a:r>
          </a:p>
          <a:p>
            <a:pPr lvl="2"/>
            <a:r>
              <a:rPr lang="nl-BE" dirty="0" smtClean="0"/>
              <a:t>Netwerkwandeling </a:t>
            </a:r>
          </a:p>
          <a:p>
            <a:pPr lvl="2"/>
            <a:r>
              <a:rPr lang="nl-BE" dirty="0" smtClean="0"/>
              <a:t>Trajecten (bvb Doel – </a:t>
            </a:r>
            <a:r>
              <a:rPr lang="nl-BE" dirty="0" err="1" smtClean="0"/>
              <a:t>urban</a:t>
            </a:r>
            <a:r>
              <a:rPr lang="nl-BE" dirty="0" smtClean="0"/>
              <a:t> </a:t>
            </a:r>
            <a:r>
              <a:rPr lang="nl-BE" dirty="0" err="1" smtClean="0"/>
              <a:t>exploring</a:t>
            </a:r>
            <a:r>
              <a:rPr lang="nl-BE" dirty="0" smtClean="0"/>
              <a:t>)</a:t>
            </a:r>
          </a:p>
          <a:p>
            <a:pPr lvl="2"/>
            <a:r>
              <a:rPr lang="nl-BE" dirty="0" smtClean="0"/>
              <a:t>Doen! (Mechelen)</a:t>
            </a:r>
          </a:p>
          <a:p>
            <a:pPr marL="914400" lvl="2" indent="0">
              <a:buNone/>
            </a:pPr>
            <a:endParaRPr lang="nl-BE" dirty="0" smtClean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5408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BE" sz="7200" dirty="0"/>
              <a:t>A</a:t>
            </a:r>
            <a:r>
              <a:rPr lang="nl-BE" sz="7200" dirty="0" smtClean="0"/>
              <a:t>anmelden	</a:t>
            </a:r>
            <a:endParaRPr lang="nl-BE" sz="7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nl-BE" sz="5400" dirty="0" smtClean="0">
                <a:hlinkClick r:id="rId3"/>
              </a:rPr>
              <a:t>www.backontrack-oranjehuis.be</a:t>
            </a:r>
            <a:r>
              <a:rPr lang="nl-BE" sz="5400" dirty="0" smtClean="0"/>
              <a:t> </a:t>
            </a:r>
          </a:p>
          <a:p>
            <a:pPr lvl="1"/>
            <a:endParaRPr lang="nl-BE" dirty="0"/>
          </a:p>
          <a:p>
            <a:pPr marL="457200" lvl="1" indent="0">
              <a:buNone/>
            </a:pPr>
            <a:endParaRPr lang="nl-BE" dirty="0" smtClean="0"/>
          </a:p>
          <a:p>
            <a:pPr marL="457200" lvl="1" indent="0">
              <a:buNone/>
            </a:pPr>
            <a:endParaRPr lang="nl-BE" dirty="0"/>
          </a:p>
          <a:p>
            <a:pPr lvl="1"/>
            <a:endParaRPr lang="nl-BE" dirty="0" smtClean="0"/>
          </a:p>
          <a:p>
            <a:pPr lvl="1"/>
            <a:r>
              <a:rPr lang="nl-BE" dirty="0" smtClean="0"/>
              <a:t>Blijf op de hoogte van vrije plaatsen.</a:t>
            </a:r>
          </a:p>
          <a:p>
            <a:pPr lvl="1"/>
            <a:endParaRPr lang="nl-BE" dirty="0"/>
          </a:p>
        </p:txBody>
      </p:sp>
      <p:pic>
        <p:nvPicPr>
          <p:cNvPr id="4" name="Afbeelding 3" descr="Y:\Autonoom Wonen\Back On Track\logo vzw oh groen rechts.jp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81" t="21803" r="12918" b="21606"/>
          <a:stretch/>
        </p:blipFill>
        <p:spPr bwMode="auto">
          <a:xfrm>
            <a:off x="9970215" y="5359601"/>
            <a:ext cx="2097289" cy="14983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95" t="17579" r="9495" b="17974"/>
          <a:stretch/>
        </p:blipFill>
        <p:spPr bwMode="auto">
          <a:xfrm>
            <a:off x="10025822" y="5134705"/>
            <a:ext cx="2166178" cy="1723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140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1283</TotalTime>
  <Words>164</Words>
  <Application>Microsoft Office PowerPoint</Application>
  <PresentationFormat>Breedbeeld</PresentationFormat>
  <Paragraphs>51</Paragraphs>
  <Slides>6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Kantoorthema</vt:lpstr>
      <vt:lpstr>PowerPoint-presentatie</vt:lpstr>
      <vt:lpstr>Doelgroep</vt:lpstr>
      <vt:lpstr>Wat is ‘Back On Track’?</vt:lpstr>
      <vt:lpstr>Begeleidershouding</vt:lpstr>
      <vt:lpstr>Begeleidershouding</vt:lpstr>
      <vt:lpstr>Aanmelden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Wouter Vanclooster</dc:creator>
  <cp:lastModifiedBy>Glenn Moyaert</cp:lastModifiedBy>
  <cp:revision>66</cp:revision>
  <dcterms:created xsi:type="dcterms:W3CDTF">2017-12-11T16:45:46Z</dcterms:created>
  <dcterms:modified xsi:type="dcterms:W3CDTF">2021-06-17T11:48:43Z</dcterms:modified>
</cp:coreProperties>
</file>