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79" r:id="rId3"/>
    <p:sldId id="259" r:id="rId4"/>
    <p:sldId id="281" r:id="rId5"/>
    <p:sldId id="280" r:id="rId6"/>
    <p:sldId id="283" r:id="rId7"/>
    <p:sldId id="284" r:id="rId8"/>
    <p:sldId id="286" r:id="rId9"/>
    <p:sldId id="285" r:id="rId10"/>
    <p:sldId id="273" r:id="rId11"/>
    <p:sldId id="278" r:id="rId12"/>
    <p:sldId id="275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06E33-EFD7-4017-BEC6-130995240C0A}" type="datetimeFigureOut">
              <a:rPr lang="nl-NL" smtClean="0"/>
              <a:t>10-12-2021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59DA3-C3D4-4F39-A73A-C0B61380A7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40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FF076-E6CB-41BA-B65E-828DBF728432}" type="slidenum">
              <a:rPr lang="nl-BE" smtClean="0"/>
              <a:pPr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24413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Plaatsen vrij!!!!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59DA3-C3D4-4F39-A73A-C0B61380A750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8287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10-12-2021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500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10-12-2021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8342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10-12-2021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03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10-12-2021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0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10-12-2021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528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10-12-2021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892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10-12-2021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359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10-12-2021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455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10-12-2021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5520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10-12-2021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6857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10-12-2021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6193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D0CE6-ECB2-4B69-A625-9ED044601764}" type="datetimeFigureOut">
              <a:rPr lang="nl-NL" smtClean="0"/>
              <a:t>10-12-2021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846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ckontrack-oranjehuis.b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5" t="17579" r="9495" b="17974"/>
          <a:stretch/>
        </p:blipFill>
        <p:spPr bwMode="auto">
          <a:xfrm>
            <a:off x="0" y="0"/>
            <a:ext cx="4727106" cy="3760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0526-7C14-4A3A-93B6-D0ED7918AC71}" type="slidenum">
              <a:rPr lang="nl-BE" smtClean="0"/>
              <a:pPr/>
              <a:t>1</a:t>
            </a:fld>
            <a:endParaRPr lang="nl-BE"/>
          </a:p>
        </p:txBody>
      </p:sp>
      <p:pic>
        <p:nvPicPr>
          <p:cNvPr id="6" name="x_Afbeelding 1" descr="cid:image006.jpg@01D71655.F864B62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910" y="4159061"/>
            <a:ext cx="5771866" cy="219728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6807935" y="2744968"/>
            <a:ext cx="49268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6000" u="sng" dirty="0" smtClean="0"/>
              <a:t>WELKOM!</a:t>
            </a:r>
            <a:endParaRPr lang="nl-BE" sz="2400" u="sng" dirty="0"/>
          </a:p>
        </p:txBody>
      </p:sp>
      <p:sp>
        <p:nvSpPr>
          <p:cNvPr id="7" name="Tekstvak 6"/>
          <p:cNvSpPr txBox="1"/>
          <p:nvPr/>
        </p:nvSpPr>
        <p:spPr>
          <a:xfrm>
            <a:off x="5207759" y="497948"/>
            <a:ext cx="49268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6000" dirty="0" smtClean="0"/>
              <a:t>‘AFHAKEN’</a:t>
            </a:r>
          </a:p>
          <a:p>
            <a:r>
              <a:rPr lang="nl-NL" sz="2400" dirty="0" smtClean="0"/>
              <a:t>Door Tim Govaert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3818351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7200" dirty="0" smtClean="0"/>
              <a:t>Begeleidershouding</a:t>
            </a:r>
            <a:endParaRPr lang="nl-BE" sz="7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Optimisme (‘Alles komt goed’)</a:t>
            </a:r>
          </a:p>
          <a:p>
            <a:r>
              <a:rPr lang="nl-BE" dirty="0" smtClean="0"/>
              <a:t>Nabijheid</a:t>
            </a:r>
          </a:p>
          <a:p>
            <a:r>
              <a:rPr lang="nl-BE" dirty="0" smtClean="0"/>
              <a:t>Aanklampend werken</a:t>
            </a:r>
          </a:p>
          <a:p>
            <a:r>
              <a:rPr lang="nl-BE" dirty="0" err="1" smtClean="0"/>
              <a:t>Onvoorwaardelijkheid</a:t>
            </a:r>
            <a:endParaRPr lang="nl-BE" dirty="0" smtClean="0"/>
          </a:p>
          <a:p>
            <a:r>
              <a:rPr lang="nl-BE" dirty="0" smtClean="0"/>
              <a:t>Respectvolle provocatie – reflectie</a:t>
            </a:r>
          </a:p>
          <a:p>
            <a:r>
              <a:rPr lang="nl-BE" dirty="0" smtClean="0"/>
              <a:t>Coachende en </a:t>
            </a:r>
            <a:r>
              <a:rPr lang="nl-BE" dirty="0" err="1" smtClean="0"/>
              <a:t>empowerende</a:t>
            </a:r>
            <a:r>
              <a:rPr lang="nl-BE" dirty="0" smtClean="0"/>
              <a:t> rol</a:t>
            </a:r>
          </a:p>
          <a:p>
            <a:r>
              <a:rPr lang="nl-BE" dirty="0" smtClean="0"/>
              <a:t>Daadkrachtig </a:t>
            </a:r>
          </a:p>
          <a:p>
            <a:r>
              <a:rPr lang="nl-BE" dirty="0" smtClean="0"/>
              <a:t>Herstelgericht </a:t>
            </a:r>
          </a:p>
          <a:p>
            <a:r>
              <a:rPr lang="nl-BE" dirty="0" smtClean="0"/>
              <a:t>Brugfiguur tussen jongere en omgeving</a:t>
            </a:r>
          </a:p>
          <a:p>
            <a:endParaRPr lang="nl-BE" dirty="0" smtClean="0"/>
          </a:p>
          <a:p>
            <a:endParaRPr lang="nl-BE" dirty="0" smtClean="0"/>
          </a:p>
        </p:txBody>
      </p:sp>
      <p:pic>
        <p:nvPicPr>
          <p:cNvPr id="4" name="Afbeelding 3" descr="Y:\Autonoom Wonen\Back On Track\logo vzw oh groen rechts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1" t="21803" r="12918" b="21606"/>
          <a:stretch/>
        </p:blipFill>
        <p:spPr bwMode="auto">
          <a:xfrm>
            <a:off x="9970215" y="5359601"/>
            <a:ext cx="2097289" cy="14983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5" t="17579" r="9495" b="17974"/>
          <a:stretch/>
        </p:blipFill>
        <p:spPr bwMode="auto">
          <a:xfrm>
            <a:off x="10025822" y="5134705"/>
            <a:ext cx="2166178" cy="172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134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7200" dirty="0" smtClean="0"/>
              <a:t>Begeleidershouding</a:t>
            </a:r>
            <a:endParaRPr lang="nl-NL" sz="7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Wees anders! Afgezaagde oneliners </a:t>
            </a:r>
            <a:r>
              <a:rPr lang="nl-BE" dirty="0" smtClean="0">
                <a:sym typeface="Wingdings" panose="05000000000000000000" pitchFamily="2" charset="2"/>
              </a:rPr>
              <a:t>:</a:t>
            </a:r>
            <a:endParaRPr lang="nl-BE" dirty="0" smtClean="0"/>
          </a:p>
          <a:p>
            <a:pPr lvl="1"/>
            <a:r>
              <a:rPr lang="nl-BE" dirty="0" smtClean="0"/>
              <a:t>Jongeren moeten mogen fouten maken</a:t>
            </a:r>
          </a:p>
          <a:p>
            <a:pPr lvl="1"/>
            <a:r>
              <a:rPr lang="nl-BE" dirty="0" smtClean="0"/>
              <a:t>‘Je hebt de jongere niet nodig om hem te begeleiden’</a:t>
            </a:r>
          </a:p>
          <a:p>
            <a:pPr lvl="1"/>
            <a:r>
              <a:rPr lang="nl-BE" dirty="0" smtClean="0"/>
              <a:t>‘We stoppen niet’</a:t>
            </a:r>
          </a:p>
          <a:p>
            <a:pPr lvl="1"/>
            <a:r>
              <a:rPr lang="nl-BE" dirty="0" smtClean="0"/>
              <a:t>‘Wat heb je nu gedaan dat de jongere niet verwachtte?’</a:t>
            </a:r>
          </a:p>
          <a:p>
            <a:pPr lvl="1"/>
            <a:endParaRPr lang="nl-BE" dirty="0" smtClean="0"/>
          </a:p>
          <a:p>
            <a:pPr lvl="1"/>
            <a:r>
              <a:rPr lang="nl-BE" dirty="0"/>
              <a:t>I</a:t>
            </a:r>
            <a:r>
              <a:rPr lang="nl-BE" dirty="0" smtClean="0"/>
              <a:t>ntakegesprekken</a:t>
            </a:r>
          </a:p>
          <a:p>
            <a:pPr lvl="1"/>
            <a:r>
              <a:rPr lang="nl-BE" dirty="0" smtClean="0"/>
              <a:t>Storytelling:</a:t>
            </a:r>
          </a:p>
          <a:p>
            <a:pPr lvl="2"/>
            <a:r>
              <a:rPr lang="nl-BE" dirty="0" smtClean="0"/>
              <a:t>Levenslijn</a:t>
            </a:r>
          </a:p>
          <a:p>
            <a:pPr lvl="2"/>
            <a:r>
              <a:rPr lang="nl-BE" dirty="0" smtClean="0"/>
              <a:t>Netwerkwandeling </a:t>
            </a:r>
          </a:p>
          <a:p>
            <a:pPr lvl="2"/>
            <a:r>
              <a:rPr lang="nl-BE" dirty="0" smtClean="0"/>
              <a:t>Trajecten</a:t>
            </a:r>
          </a:p>
          <a:p>
            <a:pPr lvl="2"/>
            <a:r>
              <a:rPr lang="nl-BE" dirty="0" smtClean="0"/>
              <a:t>Doen! </a:t>
            </a:r>
          </a:p>
          <a:p>
            <a:pPr marL="914400" lvl="2" indent="0">
              <a:buNone/>
            </a:pPr>
            <a:endParaRPr lang="nl-BE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540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7200" dirty="0"/>
              <a:t>A</a:t>
            </a:r>
            <a:r>
              <a:rPr lang="nl-BE" sz="7200" dirty="0" smtClean="0"/>
              <a:t>anmelden	</a:t>
            </a:r>
            <a:endParaRPr lang="nl-BE" sz="7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BE" sz="5400" dirty="0" smtClean="0">
                <a:hlinkClick r:id="rId3"/>
              </a:rPr>
              <a:t>www.backontrack-oranjehuis.be</a:t>
            </a:r>
            <a:r>
              <a:rPr lang="nl-BE" sz="5400" dirty="0" smtClean="0"/>
              <a:t> </a:t>
            </a:r>
          </a:p>
          <a:p>
            <a:pPr lvl="1"/>
            <a:endParaRPr lang="nl-BE" dirty="0"/>
          </a:p>
          <a:p>
            <a:pPr marL="457200" lvl="1" indent="0">
              <a:buNone/>
            </a:pPr>
            <a:endParaRPr lang="nl-BE" dirty="0" smtClean="0"/>
          </a:p>
          <a:p>
            <a:pPr marL="457200" lvl="1" indent="0">
              <a:buNone/>
            </a:pPr>
            <a:endParaRPr lang="nl-BE" dirty="0"/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Blijf op de hoogte van vrije plaatsen.</a:t>
            </a:r>
          </a:p>
          <a:p>
            <a:pPr lvl="1"/>
            <a:endParaRPr lang="nl-BE" dirty="0"/>
          </a:p>
        </p:txBody>
      </p:sp>
      <p:pic>
        <p:nvPicPr>
          <p:cNvPr id="4" name="Afbeelding 3" descr="Y:\Autonoom Wonen\Back On Track\logo vzw oh groen rechts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1" t="21803" r="12918" b="21606"/>
          <a:stretch/>
        </p:blipFill>
        <p:spPr bwMode="auto">
          <a:xfrm>
            <a:off x="9970215" y="5359601"/>
            <a:ext cx="2097289" cy="14983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5" t="17579" r="9495" b="17974"/>
          <a:stretch/>
        </p:blipFill>
        <p:spPr bwMode="auto">
          <a:xfrm>
            <a:off x="10025822" y="5134705"/>
            <a:ext cx="2166178" cy="172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140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7200" dirty="0" smtClean="0"/>
              <a:t>Wat is ‘Back On Track’?</a:t>
            </a:r>
            <a:endParaRPr lang="nl-NL" sz="7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3088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sz="4400" dirty="0" smtClean="0"/>
              <a:t>DOELGROEP</a:t>
            </a:r>
          </a:p>
          <a:p>
            <a:r>
              <a:rPr lang="nl-NL" dirty="0" smtClean="0"/>
              <a:t>Jongeren die (dreigend) dak-/thuisloos zijn, in een precaire woonsituatie verblijven</a:t>
            </a:r>
          </a:p>
          <a:p>
            <a:r>
              <a:rPr lang="nl-NL" dirty="0" smtClean="0"/>
              <a:t>Geen inkomen hebben hoger dan het leefloon</a:t>
            </a:r>
          </a:p>
          <a:p>
            <a:r>
              <a:rPr lang="nl-NL" dirty="0" smtClean="0"/>
              <a:t>Tussen 17 en 25 jaar oud</a:t>
            </a:r>
          </a:p>
          <a:p>
            <a:r>
              <a:rPr lang="nl-NL" dirty="0" smtClean="0"/>
              <a:t>Jongeren die detentie verlaten zonder verblijfplaats</a:t>
            </a:r>
          </a:p>
          <a:p>
            <a:pPr marL="0" indent="0">
              <a:buNone/>
            </a:pPr>
            <a:endParaRPr lang="nl-NL" sz="4400" dirty="0" smtClean="0"/>
          </a:p>
          <a:p>
            <a:pPr marL="0" indent="0">
              <a:buNone/>
            </a:pPr>
            <a:r>
              <a:rPr lang="nl-NL" sz="4400" dirty="0" smtClean="0"/>
              <a:t>REGIO</a:t>
            </a:r>
          </a:p>
          <a:p>
            <a:r>
              <a:rPr lang="nl-NL" dirty="0" smtClean="0"/>
              <a:t>West-Vlaanderen</a:t>
            </a:r>
          </a:p>
          <a:p>
            <a:pPr marL="0" indent="0">
              <a:buNone/>
            </a:pPr>
            <a:r>
              <a:rPr lang="nl-NL" dirty="0" smtClean="0"/>
              <a:t>(Ieper-Westkust / Brugge / Kortrijk – Roeselare)</a:t>
            </a:r>
          </a:p>
          <a:p>
            <a:pPr marL="0" indent="0">
              <a:buNone/>
            </a:pPr>
            <a:r>
              <a:rPr lang="nl-NL" dirty="0"/>
              <a:t>S</a:t>
            </a:r>
            <a:r>
              <a:rPr lang="nl-NL" dirty="0" smtClean="0"/>
              <a:t>amenwerking gevangenissen Ieper, Brugge en Ruiselede</a:t>
            </a:r>
          </a:p>
          <a:p>
            <a:r>
              <a:rPr lang="nl-NL" dirty="0" smtClean="0"/>
              <a:t>Oost-Vlaanderen</a:t>
            </a:r>
          </a:p>
          <a:p>
            <a:pPr marL="0" indent="0">
              <a:buNone/>
            </a:pPr>
            <a:r>
              <a:rPr lang="nl-NL" dirty="0" smtClean="0"/>
              <a:t>(Oudenaarde / Gent)</a:t>
            </a:r>
          </a:p>
          <a:p>
            <a:pPr marL="0" indent="0">
              <a:buNone/>
            </a:pPr>
            <a:r>
              <a:rPr lang="nl-NL" dirty="0" smtClean="0"/>
              <a:t>Samenwerking gevangenissen Oudenaarde en Gent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sz="4400" dirty="0" smtClean="0"/>
          </a:p>
        </p:txBody>
      </p:sp>
      <p:pic>
        <p:nvPicPr>
          <p:cNvPr id="4" name="Afbeelding 3" descr="Y:\Autonoom Wonen\Back On Track\logo vzw oh groen rechts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1" t="21803" r="12918" b="21606"/>
          <a:stretch/>
        </p:blipFill>
        <p:spPr bwMode="auto">
          <a:xfrm>
            <a:off x="9970215" y="5359601"/>
            <a:ext cx="2097289" cy="14983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5" t="17579" r="9495" b="17974"/>
          <a:stretch/>
        </p:blipFill>
        <p:spPr bwMode="auto">
          <a:xfrm>
            <a:off x="10025822" y="5134705"/>
            <a:ext cx="2166178" cy="172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30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7200" dirty="0" smtClean="0"/>
              <a:t>Wat is ‘Back On Track’?</a:t>
            </a:r>
            <a:endParaRPr lang="nl-NL" sz="7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4400" dirty="0" smtClean="0"/>
              <a:t>5 pijlers:</a:t>
            </a:r>
          </a:p>
          <a:p>
            <a:r>
              <a:rPr lang="nl-NL" dirty="0" smtClean="0"/>
              <a:t>Huisvesting</a:t>
            </a:r>
          </a:p>
          <a:p>
            <a:r>
              <a:rPr lang="nl-NL" dirty="0" smtClean="0"/>
              <a:t>Inkomen en activering</a:t>
            </a:r>
          </a:p>
          <a:p>
            <a:r>
              <a:rPr lang="nl-NL" dirty="0" smtClean="0"/>
              <a:t>Netwerk </a:t>
            </a:r>
          </a:p>
          <a:p>
            <a:r>
              <a:rPr lang="nl-NL" dirty="0" smtClean="0"/>
              <a:t>Zelfredzaamheid en identiteit</a:t>
            </a:r>
          </a:p>
          <a:p>
            <a:r>
              <a:rPr lang="nl-NL" dirty="0" smtClean="0"/>
              <a:t>Voorkomen van recidive</a:t>
            </a:r>
          </a:p>
        </p:txBody>
      </p:sp>
      <p:pic>
        <p:nvPicPr>
          <p:cNvPr id="4" name="Afbeelding 3" descr="Y:\Autonoom Wonen\Back On Track\logo vzw oh groen rechts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1" t="21803" r="12918" b="21606"/>
          <a:stretch/>
        </p:blipFill>
        <p:spPr bwMode="auto">
          <a:xfrm>
            <a:off x="9970215" y="5359601"/>
            <a:ext cx="2097289" cy="14983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5" t="17579" r="9495" b="17974"/>
          <a:stretch/>
        </p:blipFill>
        <p:spPr bwMode="auto">
          <a:xfrm>
            <a:off x="10025822" y="5134705"/>
            <a:ext cx="2166178" cy="172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969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9189" y="248722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BE" sz="7200" dirty="0" smtClean="0"/>
              <a:t>Wat is afhaken?</a:t>
            </a:r>
            <a:endParaRPr lang="nl-NL" sz="7200" dirty="0"/>
          </a:p>
        </p:txBody>
      </p:sp>
      <p:pic>
        <p:nvPicPr>
          <p:cNvPr id="4" name="Afbeelding 3" descr="Y:\Autonoom Wonen\Back On Track\logo vzw oh groen rechts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1" t="21803" r="12918" b="21606"/>
          <a:stretch/>
        </p:blipFill>
        <p:spPr bwMode="auto">
          <a:xfrm>
            <a:off x="9970215" y="5359601"/>
            <a:ext cx="2097289" cy="14983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5" t="17579" r="9495" b="17974"/>
          <a:stretch/>
        </p:blipFill>
        <p:spPr bwMode="auto">
          <a:xfrm>
            <a:off x="10025822" y="5134705"/>
            <a:ext cx="2166178" cy="172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835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54460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6000" dirty="0" smtClean="0"/>
              <a:t>Enkele stellingen met Michel!</a:t>
            </a:r>
            <a:endParaRPr lang="nl-NL" sz="6000" dirty="0"/>
          </a:p>
        </p:txBody>
      </p:sp>
      <p:pic>
        <p:nvPicPr>
          <p:cNvPr id="4" name="Afbeelding 3" descr="Y:\Autonoom Wonen\Back On Track\logo vzw oh groen rechts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1" t="21803" r="12918" b="21606"/>
          <a:stretch/>
        </p:blipFill>
        <p:spPr bwMode="auto">
          <a:xfrm>
            <a:off x="9970215" y="5359601"/>
            <a:ext cx="2097289" cy="14983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5" t="17579" r="9495" b="17974"/>
          <a:stretch/>
        </p:blipFill>
        <p:spPr bwMode="auto">
          <a:xfrm>
            <a:off x="10025822" y="5134705"/>
            <a:ext cx="2166178" cy="172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13" y="78941"/>
            <a:ext cx="10058400" cy="528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60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7200" dirty="0" smtClean="0"/>
              <a:t>Wat is afhaken?</a:t>
            </a:r>
            <a:endParaRPr lang="nl-NL" sz="7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Afhaken: maatschappij/systeem/leven</a:t>
            </a:r>
          </a:p>
          <a:p>
            <a:endParaRPr lang="nl-NL" dirty="0"/>
          </a:p>
          <a:p>
            <a:r>
              <a:rPr lang="nl-NL" dirty="0" smtClean="0"/>
              <a:t>Afhaken: begeleiding</a:t>
            </a:r>
          </a:p>
          <a:p>
            <a:endParaRPr lang="nl-NL" dirty="0"/>
          </a:p>
          <a:p>
            <a:r>
              <a:rPr lang="nl-NL" dirty="0" smtClean="0"/>
              <a:t>Afhaken: hoop</a:t>
            </a:r>
          </a:p>
          <a:p>
            <a:endParaRPr lang="nl-NL" dirty="0"/>
          </a:p>
          <a:p>
            <a:r>
              <a:rPr lang="nl-NL" dirty="0" smtClean="0"/>
              <a:t>Afhaken: verwachtingen/oordeel</a:t>
            </a:r>
          </a:p>
          <a:p>
            <a:endParaRPr lang="nl-NL" dirty="0"/>
          </a:p>
          <a:p>
            <a:r>
              <a:rPr lang="nl-NL" dirty="0" smtClean="0"/>
              <a:t>…</a:t>
            </a:r>
          </a:p>
          <a:p>
            <a:endParaRPr lang="nl-NL" dirty="0" smtClean="0"/>
          </a:p>
          <a:p>
            <a:endParaRPr lang="nl-NL" dirty="0" smtClean="0"/>
          </a:p>
        </p:txBody>
      </p:sp>
      <p:pic>
        <p:nvPicPr>
          <p:cNvPr id="4" name="Afbeelding 3" descr="Y:\Autonoom Wonen\Back On Track\logo vzw oh groen rechts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1" t="21803" r="12918" b="21606"/>
          <a:stretch/>
        </p:blipFill>
        <p:spPr bwMode="auto">
          <a:xfrm>
            <a:off x="9970215" y="5359601"/>
            <a:ext cx="2097289" cy="14983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5" t="17579" r="9495" b="17974"/>
          <a:stretch/>
        </p:blipFill>
        <p:spPr bwMode="auto">
          <a:xfrm>
            <a:off x="10025822" y="5134705"/>
            <a:ext cx="2166178" cy="172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934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sz="7200" dirty="0" smtClean="0"/>
              <a:t>Waarom haken jongeren af?</a:t>
            </a:r>
            <a:endParaRPr lang="nl-NL" sz="7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endParaRPr lang="nl-NL" dirty="0" smtClean="0"/>
          </a:p>
        </p:txBody>
      </p:sp>
      <p:pic>
        <p:nvPicPr>
          <p:cNvPr id="4" name="Afbeelding 3" descr="Y:\Autonoom Wonen\Back On Track\logo vzw oh groen rechts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1" t="21803" r="12918" b="21606"/>
          <a:stretch/>
        </p:blipFill>
        <p:spPr bwMode="auto">
          <a:xfrm>
            <a:off x="9970215" y="5359601"/>
            <a:ext cx="2097289" cy="14983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5" t="17579" r="9495" b="17974"/>
          <a:stretch/>
        </p:blipFill>
        <p:spPr bwMode="auto">
          <a:xfrm>
            <a:off x="10025822" y="5134705"/>
            <a:ext cx="2166178" cy="172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School-, systeem-, maatschappij-, begeleidings-, levens-,… moe zijn</a:t>
            </a:r>
          </a:p>
          <a:p>
            <a:endParaRPr lang="nl-NL" dirty="0" smtClean="0"/>
          </a:p>
          <a:p>
            <a:r>
              <a:rPr lang="nl-NL" dirty="0" smtClean="0"/>
              <a:t>Kwetsbare positie of beperktheid </a:t>
            </a:r>
          </a:p>
          <a:p>
            <a:pPr lvl="1"/>
            <a:r>
              <a:rPr lang="nl-NL" dirty="0" smtClean="0"/>
              <a:t>Niet tegen autoriteit(</a:t>
            </a:r>
            <a:r>
              <a:rPr lang="nl-NL" dirty="0" err="1" smtClean="0"/>
              <a:t>sfiguren</a:t>
            </a:r>
            <a:r>
              <a:rPr lang="nl-NL" dirty="0" smtClean="0"/>
              <a:t>) kunnen</a:t>
            </a:r>
          </a:p>
          <a:p>
            <a:pPr lvl="1"/>
            <a:endParaRPr lang="nl-NL" dirty="0" smtClean="0"/>
          </a:p>
          <a:p>
            <a:r>
              <a:rPr lang="nl-NL" dirty="0" smtClean="0"/>
              <a:t>Door overmacht (bijvoorbeeld een begrafenis wanneer je voordracht hebt) </a:t>
            </a:r>
          </a:p>
          <a:p>
            <a:endParaRPr lang="nl-NL" dirty="0"/>
          </a:p>
          <a:p>
            <a:r>
              <a:rPr lang="nl-NL" dirty="0" smtClean="0"/>
              <a:t>Opnieuw kunnen beslissen over eigen leven (zelfbeschikking)</a:t>
            </a:r>
          </a:p>
          <a:p>
            <a:r>
              <a:rPr lang="nl-NL" dirty="0" smtClean="0"/>
              <a:t>…</a:t>
            </a:r>
          </a:p>
          <a:p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67072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sz="7200" dirty="0" smtClean="0"/>
              <a:t>Is afhaken automatisch iets negatief?</a:t>
            </a:r>
            <a:endParaRPr lang="nl-NL" sz="7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Afbeelding 3" descr="Y:\Autonoom Wonen\Back On Track\logo vzw oh groen rechts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1" t="21803" r="12918" b="21606"/>
          <a:stretch/>
        </p:blipFill>
        <p:spPr bwMode="auto">
          <a:xfrm>
            <a:off x="9970215" y="5359601"/>
            <a:ext cx="2097289" cy="14983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5" t="17579" r="9495" b="17974"/>
          <a:stretch/>
        </p:blipFill>
        <p:spPr bwMode="auto">
          <a:xfrm>
            <a:off x="10025822" y="5134705"/>
            <a:ext cx="2166178" cy="172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Opnieuw kunnen beslissen over eigen leven</a:t>
            </a:r>
          </a:p>
          <a:p>
            <a:pPr lvl="1"/>
            <a:r>
              <a:rPr lang="nl-NL" dirty="0" smtClean="0"/>
              <a:t>Opnieuw controle hebben, dirigent zijn</a:t>
            </a:r>
          </a:p>
          <a:p>
            <a:r>
              <a:rPr lang="nl-NL" dirty="0" smtClean="0"/>
              <a:t>De kracht van crisis</a:t>
            </a:r>
          </a:p>
          <a:p>
            <a:r>
              <a:rPr lang="nl-NL" dirty="0" smtClean="0"/>
              <a:t>Stoppen doe je met twee</a:t>
            </a:r>
          </a:p>
          <a:p>
            <a:r>
              <a:rPr lang="nl-NL" dirty="0" smtClean="0"/>
              <a:t>Kanariepietje in de koolmijn</a:t>
            </a:r>
          </a:p>
          <a:p>
            <a:r>
              <a:rPr lang="nl-NL" dirty="0" err="1" smtClean="0"/>
              <a:t>Deep</a:t>
            </a:r>
            <a:r>
              <a:rPr lang="nl-NL" dirty="0" smtClean="0"/>
              <a:t> </a:t>
            </a:r>
            <a:r>
              <a:rPr lang="nl-NL" dirty="0" err="1" smtClean="0"/>
              <a:t>democracy</a:t>
            </a: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97177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sz="7200" dirty="0" smtClean="0"/>
              <a:t>Wat zijn preventieve en curatieve mogelijkheden?</a:t>
            </a:r>
            <a:endParaRPr lang="nl-NL" sz="7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Netwerk</a:t>
            </a:r>
          </a:p>
          <a:p>
            <a:r>
              <a:rPr lang="nl-NL" dirty="0" smtClean="0"/>
              <a:t>Nabijheid</a:t>
            </a:r>
          </a:p>
          <a:p>
            <a:r>
              <a:rPr lang="nl-NL" dirty="0" smtClean="0"/>
              <a:t>Neutrale en motiverende gespreksvoering</a:t>
            </a:r>
          </a:p>
          <a:p>
            <a:r>
              <a:rPr lang="nl-NL" dirty="0" smtClean="0"/>
              <a:t>In het leven van de jongere stappen</a:t>
            </a:r>
          </a:p>
          <a:p>
            <a:r>
              <a:rPr lang="nl-NL" dirty="0" smtClean="0"/>
              <a:t>Trajecten</a:t>
            </a:r>
          </a:p>
          <a:p>
            <a:r>
              <a:rPr lang="nl-NL" dirty="0" smtClean="0"/>
              <a:t>Inzetten op maatschappelijke deelname</a:t>
            </a:r>
          </a:p>
          <a:p>
            <a:r>
              <a:rPr lang="nl-NL" dirty="0" smtClean="0"/>
              <a:t>VDAB aan huis</a:t>
            </a:r>
          </a:p>
          <a:p>
            <a:r>
              <a:rPr lang="nl-NL" dirty="0" smtClean="0"/>
              <a:t>Weg van instituten en met mensen werken</a:t>
            </a:r>
          </a:p>
          <a:p>
            <a:r>
              <a:rPr lang="nl-NL" dirty="0" smtClean="0"/>
              <a:t>Begeleidershouding</a:t>
            </a:r>
          </a:p>
          <a:p>
            <a:endParaRPr lang="nl-NL" dirty="0" smtClean="0"/>
          </a:p>
        </p:txBody>
      </p:sp>
      <p:pic>
        <p:nvPicPr>
          <p:cNvPr id="4" name="Afbeelding 3" descr="Y:\Autonoom Wonen\Back On Track\logo vzw oh groen rechts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1" t="21803" r="12918" b="21606"/>
          <a:stretch/>
        </p:blipFill>
        <p:spPr bwMode="auto">
          <a:xfrm>
            <a:off x="9970215" y="5359601"/>
            <a:ext cx="2097289" cy="14983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5" t="17579" r="9495" b="17974"/>
          <a:stretch/>
        </p:blipFill>
        <p:spPr bwMode="auto">
          <a:xfrm>
            <a:off x="10025822" y="5134705"/>
            <a:ext cx="2166178" cy="172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170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</TotalTime>
  <Words>334</Words>
  <Application>Microsoft Office PowerPoint</Application>
  <PresentationFormat>Breedbeeld</PresentationFormat>
  <Paragraphs>98</Paragraphs>
  <Slides>12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Kantoorthema</vt:lpstr>
      <vt:lpstr>PowerPoint-presentatie</vt:lpstr>
      <vt:lpstr>Wat is ‘Back On Track’?</vt:lpstr>
      <vt:lpstr>Wat is ‘Back On Track’?</vt:lpstr>
      <vt:lpstr>Wat is afhaken?</vt:lpstr>
      <vt:lpstr>Enkele stellingen met Michel!</vt:lpstr>
      <vt:lpstr>Wat is afhaken?</vt:lpstr>
      <vt:lpstr>Waarom haken jongeren af?</vt:lpstr>
      <vt:lpstr>Is afhaken automatisch iets negatief?</vt:lpstr>
      <vt:lpstr>Wat zijn preventieve en curatieve mogelijkheden?</vt:lpstr>
      <vt:lpstr>Begeleidershouding</vt:lpstr>
      <vt:lpstr>Begeleidershouding</vt:lpstr>
      <vt:lpstr>Aanmelden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Wouter Vanclooster</dc:creator>
  <cp:lastModifiedBy>Glenn Moyaert</cp:lastModifiedBy>
  <cp:revision>75</cp:revision>
  <dcterms:created xsi:type="dcterms:W3CDTF">2017-12-11T16:45:46Z</dcterms:created>
  <dcterms:modified xsi:type="dcterms:W3CDTF">2021-12-10T01:43:25Z</dcterms:modified>
</cp:coreProperties>
</file>